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5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366" r:id="rId12"/>
    <p:sldId id="365" r:id="rId13"/>
    <p:sldId id="261" r:id="rId14"/>
    <p:sldId id="362" r:id="rId15"/>
    <p:sldId id="268" r:id="rId16"/>
    <p:sldId id="309" r:id="rId17"/>
    <p:sldId id="298" r:id="rId18"/>
    <p:sldId id="312" r:id="rId19"/>
    <p:sldId id="301" r:id="rId20"/>
    <p:sldId id="304" r:id="rId21"/>
    <p:sldId id="286" r:id="rId22"/>
    <p:sldId id="272" r:id="rId23"/>
    <p:sldId id="291" r:id="rId24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Figtree" panose="020B0604020202020204" charset="0"/>
      <p:regular r:id="rId38"/>
      <p:bold r:id="rId39"/>
      <p:italic r:id="rId40"/>
      <p:boldItalic r:id="rId41"/>
    </p:embeddedFont>
    <p:embeddedFont>
      <p:font typeface="Fira Sans Extra Condensed" panose="020B0503050000020004" pitchFamily="34" charset="0"/>
      <p:regular r:id="rId42"/>
      <p:bold r:id="rId43"/>
    </p:embeddedFont>
    <p:embeddedFont>
      <p:font typeface="Geologica" panose="020B0604020202020204" charset="0"/>
      <p:regular r:id="rId44"/>
      <p:bold r:id="rId45"/>
    </p:embeddedFont>
    <p:embeddedFont>
      <p:font typeface="Geologica SemiBold" panose="020B0604020202020204" charset="0"/>
      <p:regular r:id="rId46"/>
      <p:bold r:id="rId47"/>
    </p:embeddedFont>
    <p:embeddedFont>
      <p:font typeface="Nunito Light" pitchFamily="2" charset="0"/>
      <p:regular r:id="rId48"/>
      <p:italic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D73"/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30" d="100"/>
          <a:sy n="130" d="100"/>
        </p:scale>
        <p:origin x="46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d3b6cd0b3f1844889666b7ab3e40af07?sid=023f87e5-6f78-4bce-b8fc-095087f87f15" TargetMode="Externa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9EE3D8-C20E-6CCB-0DE1-7876A650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0609" y="660715"/>
            <a:ext cx="6468417" cy="429805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95D512C-45C1-628F-C315-E782CA4C3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94" y="115075"/>
            <a:ext cx="7706012" cy="1091279"/>
          </a:xfrm>
          <a:prstGeom prst="rect">
            <a:avLst/>
          </a:prstGeom>
        </p:spPr>
      </p:pic>
      <p:pic>
        <p:nvPicPr>
          <p:cNvPr id="5" name="Picture 10" descr="Download Forest Transparent Image HQ PNG Image | FreePNGImg">
            <a:extLst>
              <a:ext uri="{FF2B5EF4-FFF2-40B4-BE49-F238E27FC236}">
                <a16:creationId xmlns:a16="http://schemas.microsoft.com/office/drawing/2014/main" id="{D8116E57-BC86-0EC1-A592-F2AB5DA25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808" y="1294785"/>
            <a:ext cx="2776519" cy="255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76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A30D8-2973-DF65-F5A7-BF55B83E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675"/>
            <a:ext cx="9144000" cy="572700"/>
          </a:xfrm>
        </p:spPr>
        <p:txBody>
          <a:bodyPr/>
          <a:lstStyle/>
          <a:p>
            <a:pPr algn="ctr"/>
            <a:r>
              <a:rPr lang="fr-FR" sz="2400" dirty="0"/>
              <a:t>Une </a:t>
            </a:r>
            <a:r>
              <a:rPr lang="fr-FR" sz="2400" dirty="0">
                <a:solidFill>
                  <a:srgbClr val="164D73"/>
                </a:solidFill>
              </a:rPr>
              <a:t>bonne fois pour toutes </a:t>
            </a:r>
            <a:r>
              <a:rPr lang="fr-FR" sz="2400" dirty="0"/>
              <a:t>: loi des grands nombres</a:t>
            </a:r>
          </a:p>
        </p:txBody>
      </p:sp>
      <p:pic>
        <p:nvPicPr>
          <p:cNvPr id="5" name="Image 4" descr="Une image contenant capture d’écran, diagramme, Graphique, conception&#10;&#10;Description générée automatiquement">
            <a:extLst>
              <a:ext uri="{FF2B5EF4-FFF2-40B4-BE49-F238E27FC236}">
                <a16:creationId xmlns:a16="http://schemas.microsoft.com/office/drawing/2014/main" id="{5F674458-87D6-B4BB-4863-8FAA4D6FD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8" y="942813"/>
            <a:ext cx="4276617" cy="325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Une image contenant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63556E39-0DEE-0077-3089-1063E91BD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36" y="942813"/>
            <a:ext cx="4340776" cy="32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782107A-242E-EF57-B343-3AAA04225B85}"/>
              </a:ext>
            </a:extLst>
          </p:cNvPr>
          <p:cNvSpPr txBox="1"/>
          <p:nvPr/>
        </p:nvSpPr>
        <p:spPr>
          <a:xfrm>
            <a:off x="1357657" y="4258235"/>
            <a:ext cx="1806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8257A0-C2DE-5E52-1CC6-E632ECB0733E}"/>
              </a:ext>
            </a:extLst>
          </p:cNvPr>
          <p:cNvSpPr txBox="1"/>
          <p:nvPr/>
        </p:nvSpPr>
        <p:spPr>
          <a:xfrm>
            <a:off x="5696078" y="4239438"/>
            <a:ext cx="230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64D73"/>
                </a:solidFill>
                <a:latin typeface="Geologica" panose="020B0604020202020204" charset="0"/>
              </a:rPr>
              <a:t>Consommateur : ~17%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51045B-1F3B-9652-45AD-BF438B62EE82}"/>
              </a:ext>
            </a:extLst>
          </p:cNvPr>
          <p:cNvSpPr txBox="1"/>
          <p:nvPr/>
        </p:nvSpPr>
        <p:spPr>
          <a:xfrm>
            <a:off x="3350935" y="4585840"/>
            <a:ext cx="2442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64D73"/>
                </a:solidFill>
                <a:latin typeface="Geologica" panose="020B0604020202020204" charset="0"/>
              </a:rPr>
              <a:t>Arrondissement à l’entier</a:t>
            </a:r>
          </a:p>
        </p:txBody>
      </p:sp>
    </p:spTree>
    <p:extLst>
      <p:ext uri="{BB962C8B-B14F-4D97-AF65-F5344CB8AC3E}">
        <p14:creationId xmlns:p14="http://schemas.microsoft.com/office/powerpoint/2010/main" val="1700939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6619" y="4612696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7382" y="4612696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1099</Words>
  <Application>Microsoft Office PowerPoint</Application>
  <PresentationFormat>Affichage à l'écran (16:9)</PresentationFormat>
  <Paragraphs>212</Paragraphs>
  <Slides>22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35" baseType="lpstr">
      <vt:lpstr>Geologica</vt:lpstr>
      <vt:lpstr>Nunito Light</vt:lpstr>
      <vt:lpstr>Proxima Nova</vt:lpstr>
      <vt:lpstr>Figtree</vt:lpstr>
      <vt:lpstr>Arial</vt:lpstr>
      <vt:lpstr>Geologica SemiBold</vt:lpstr>
      <vt:lpstr>Times New Roman</vt:lpstr>
      <vt:lpstr>Fira Sans Extra Condensed</vt:lpstr>
      <vt:lpstr>Aptos Narrow</vt:lpstr>
      <vt:lpstr>Calibri</vt:lpstr>
      <vt:lpstr>DM Sans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Une bonne fois pour toutes : loi des grands nombres</vt:lpstr>
      <vt:lpstr>L’application</vt:lpstr>
      <vt:lpstr>L’application</vt:lpstr>
      <vt:lpstr>Présentation PowerPoint</vt:lpstr>
      <vt:lpstr>Interface d’accueil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678</cp:revision>
  <dcterms:modified xsi:type="dcterms:W3CDTF">2023-12-05T21:55:50Z</dcterms:modified>
</cp:coreProperties>
</file>